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57" autoAdjust="0"/>
    <p:restoredTop sz="94660"/>
  </p:normalViewPr>
  <p:slideViewPr>
    <p:cSldViewPr snapToGrid="0">
      <p:cViewPr varScale="1">
        <p:scale>
          <a:sx n="76" d="100"/>
          <a:sy n="76" d="100"/>
        </p:scale>
        <p:origin x="4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A2942D-8D5A-4E7E-9318-717C32176B58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469D3E2-8E49-4241-BD76-E71847C82F02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US" sz="1400" dirty="0">
              <a:solidFill>
                <a:schemeClr val="bg1"/>
              </a:solidFill>
              <a:effectLst/>
            </a:rPr>
            <a:t>Submit background check consent form  to Director of  HR &amp; Risk Management</a:t>
          </a:r>
        </a:p>
      </dgm:t>
    </dgm:pt>
    <dgm:pt modelId="{A80D1A69-68BD-434C-AD75-C76CC7C2A17E}" type="parTrans" cxnId="{DB080C9F-B9AB-44F4-899A-B1C5B92536DC}">
      <dgm:prSet/>
      <dgm:spPr/>
      <dgm:t>
        <a:bodyPr/>
        <a:lstStyle/>
        <a:p>
          <a:endParaRPr lang="en-US"/>
        </a:p>
      </dgm:t>
    </dgm:pt>
    <dgm:pt modelId="{A1842939-5779-4EDF-BF97-29898239CDD4}" type="sibTrans" cxnId="{DB080C9F-B9AB-44F4-899A-B1C5B92536DC}">
      <dgm:prSet/>
      <dgm:spPr/>
      <dgm:t>
        <a:bodyPr/>
        <a:lstStyle/>
        <a:p>
          <a:endParaRPr lang="en-US"/>
        </a:p>
      </dgm:t>
    </dgm:pt>
    <dgm:pt modelId="{D2D284F9-B6A9-49C6-A2BE-4BBE814FBEB7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US" sz="1400" dirty="0"/>
            <a:t>Submit Personnel Change Form (PCF) to HR Administrator before employee’s target start date</a:t>
          </a:r>
        </a:p>
      </dgm:t>
    </dgm:pt>
    <dgm:pt modelId="{73576E5A-A1F9-4342-9AD1-0EAE9BF75DE2}" type="parTrans" cxnId="{FFF13621-8220-4D25-9662-0652622128F5}">
      <dgm:prSet/>
      <dgm:spPr/>
      <dgm:t>
        <a:bodyPr/>
        <a:lstStyle/>
        <a:p>
          <a:endParaRPr lang="en-US"/>
        </a:p>
      </dgm:t>
    </dgm:pt>
    <dgm:pt modelId="{03610A91-4193-4117-AF99-F56F9B9EBED4}" type="sibTrans" cxnId="{FFF13621-8220-4D25-9662-0652622128F5}">
      <dgm:prSet/>
      <dgm:spPr/>
      <dgm:t>
        <a:bodyPr/>
        <a:lstStyle/>
        <a:p>
          <a:endParaRPr lang="en-US"/>
        </a:p>
      </dgm:t>
    </dgm:pt>
    <dgm:pt modelId="{29E8AF5B-410A-472A-85F0-10B1C1A471B3}">
      <dgm:prSet phldrT="[Text]" custT="1"/>
      <dgm:spPr/>
      <dgm:t>
        <a:bodyPr/>
        <a:lstStyle/>
        <a:p>
          <a:r>
            <a:rPr lang="en-US" sz="1400" dirty="0"/>
            <a:t>If faculty, then contract is submitted to Provost’s Office, then HR Administrator</a:t>
          </a:r>
        </a:p>
      </dgm:t>
    </dgm:pt>
    <dgm:pt modelId="{4C477B95-2BE6-4697-8E29-4E336411056A}" type="parTrans" cxnId="{1DE91F35-D023-440D-8004-4697CBC59CB7}">
      <dgm:prSet/>
      <dgm:spPr/>
      <dgm:t>
        <a:bodyPr/>
        <a:lstStyle/>
        <a:p>
          <a:endParaRPr lang="en-US"/>
        </a:p>
      </dgm:t>
    </dgm:pt>
    <dgm:pt modelId="{F895F30F-6203-4153-B1D8-3223877EBC2D}" type="sibTrans" cxnId="{1DE91F35-D023-440D-8004-4697CBC59CB7}">
      <dgm:prSet/>
      <dgm:spPr/>
      <dgm:t>
        <a:bodyPr/>
        <a:lstStyle/>
        <a:p>
          <a:endParaRPr lang="en-US"/>
        </a:p>
      </dgm:t>
    </dgm:pt>
    <dgm:pt modelId="{7FAF3866-F9E9-45AC-857F-E5D27CC53338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US" sz="1400"/>
            <a:t>HR </a:t>
          </a:r>
          <a:r>
            <a:rPr lang="en-US" sz="1400" dirty="0"/>
            <a:t>Administrator coordinates with IT to generate email &amp; password which is then sent to supervisor indicated on PCF</a:t>
          </a:r>
        </a:p>
      </dgm:t>
    </dgm:pt>
    <dgm:pt modelId="{56D76509-E527-4059-B3B0-542CD53838D6}" type="parTrans" cxnId="{F574DB97-7802-471A-8173-B0973557A2C9}">
      <dgm:prSet/>
      <dgm:spPr/>
      <dgm:t>
        <a:bodyPr/>
        <a:lstStyle/>
        <a:p>
          <a:endParaRPr lang="en-US"/>
        </a:p>
      </dgm:t>
    </dgm:pt>
    <dgm:pt modelId="{C3B21532-93EC-43A0-8BFC-DF6D76B6DCDA}" type="sibTrans" cxnId="{F574DB97-7802-471A-8173-B0973557A2C9}">
      <dgm:prSet/>
      <dgm:spPr/>
      <dgm:t>
        <a:bodyPr/>
        <a:lstStyle/>
        <a:p>
          <a:endParaRPr lang="en-US"/>
        </a:p>
      </dgm:t>
    </dgm:pt>
    <dgm:pt modelId="{984FD500-9C71-4E55-9FC4-922A071F2B9F}">
      <dgm:prSet phldrT="[Text]" custT="1"/>
      <dgm:spPr/>
      <dgm:t>
        <a:bodyPr/>
        <a:lstStyle/>
        <a:p>
          <a:r>
            <a:rPr lang="en-US" sz="1400" dirty="0"/>
            <a:t>If faculty, then email &amp; password are sent to Provost’s Office; non-FWS students skip this step</a:t>
          </a:r>
        </a:p>
      </dgm:t>
    </dgm:pt>
    <dgm:pt modelId="{02C627A5-E622-4DBB-9D6C-C65216B41306}" type="parTrans" cxnId="{6F79DAAA-0621-4C83-8FC8-7FCB04215CB5}">
      <dgm:prSet/>
      <dgm:spPr/>
      <dgm:t>
        <a:bodyPr/>
        <a:lstStyle/>
        <a:p>
          <a:endParaRPr lang="en-US"/>
        </a:p>
      </dgm:t>
    </dgm:pt>
    <dgm:pt modelId="{32EB43AE-07BA-4F0B-85DB-4E4C1F8C4000}" type="sibTrans" cxnId="{6F79DAAA-0621-4C83-8FC8-7FCB04215CB5}">
      <dgm:prSet/>
      <dgm:spPr/>
      <dgm:t>
        <a:bodyPr/>
        <a:lstStyle/>
        <a:p>
          <a:endParaRPr lang="en-US"/>
        </a:p>
      </dgm:t>
    </dgm:pt>
    <dgm:pt modelId="{2A249CD6-E35B-48D9-8F70-4F5DDC3EA378}">
      <dgm:prSet phldrT="[Text]" custT="1"/>
      <dgm:spPr/>
      <dgm:t>
        <a:bodyPr/>
        <a:lstStyle/>
        <a:p>
          <a:r>
            <a: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Employee goes to Public Safety for badge and parking tag</a:t>
          </a:r>
        </a:p>
      </dgm:t>
    </dgm:pt>
    <dgm:pt modelId="{BB7F23C4-99E8-425F-BA2B-A0A9E1656E85}" type="parTrans" cxnId="{AF77FBDC-7705-45A5-967A-0BD2AE523F11}">
      <dgm:prSet/>
      <dgm:spPr/>
      <dgm:t>
        <a:bodyPr/>
        <a:lstStyle/>
        <a:p>
          <a:endParaRPr lang="en-US"/>
        </a:p>
      </dgm:t>
    </dgm:pt>
    <dgm:pt modelId="{F10486D6-0369-41CC-BAC2-E75086DBC804}" type="sibTrans" cxnId="{AF77FBDC-7705-45A5-967A-0BD2AE523F11}">
      <dgm:prSet/>
      <dgm:spPr/>
      <dgm:t>
        <a:bodyPr/>
        <a:lstStyle/>
        <a:p>
          <a:endParaRPr lang="en-US"/>
        </a:p>
      </dgm:t>
    </dgm:pt>
    <dgm:pt modelId="{E53D299F-8648-4082-9514-B2663334ECE9}">
      <dgm:prSet phldrT="[Text]" custT="1"/>
      <dgm:spPr/>
      <dgm:t>
        <a:bodyPr/>
        <a:lstStyle/>
        <a:p>
          <a:r>
            <a:rPr lang="en-US" sz="1400" dirty="0"/>
            <a:t>Temporary, adjunct and non-FWS students skip this step</a:t>
          </a:r>
        </a:p>
      </dgm:t>
    </dgm:pt>
    <dgm:pt modelId="{7159F1D6-8197-4D33-8730-B3DE85D49772}" type="parTrans" cxnId="{D3C82F0F-BEB1-4DDD-8C99-CD5C573659F3}">
      <dgm:prSet/>
      <dgm:spPr/>
      <dgm:t>
        <a:bodyPr/>
        <a:lstStyle/>
        <a:p>
          <a:endParaRPr lang="en-US"/>
        </a:p>
      </dgm:t>
    </dgm:pt>
    <dgm:pt modelId="{3F5B84D4-998E-4001-8C7C-64AD6978FED0}" type="sibTrans" cxnId="{D3C82F0F-BEB1-4DDD-8C99-CD5C573659F3}">
      <dgm:prSet/>
      <dgm:spPr/>
      <dgm:t>
        <a:bodyPr/>
        <a:lstStyle/>
        <a:p>
          <a:endParaRPr lang="en-US"/>
        </a:p>
      </dgm:t>
    </dgm:pt>
    <dgm:pt modelId="{1C247C97-9B26-4510-82B9-54B6E4CD65FF}">
      <dgm:prSet phldrT="[Text]" custT="1"/>
      <dgm:spPr/>
      <dgm:t>
        <a:bodyPr/>
        <a:lstStyle/>
        <a:p>
          <a:r>
            <a:rPr lang="en-US" sz="1400" dirty="0"/>
            <a:t>Some searches take time. Start date must be after background check report is complete &amp; accepted by HR; non-FWS students skip this step</a:t>
          </a:r>
        </a:p>
      </dgm:t>
    </dgm:pt>
    <dgm:pt modelId="{70392859-1D53-4814-A123-A9EC5D140FB4}" type="parTrans" cxnId="{E7C1A1DB-358A-4728-8C33-229199C6D1C9}">
      <dgm:prSet/>
      <dgm:spPr/>
      <dgm:t>
        <a:bodyPr/>
        <a:lstStyle/>
        <a:p>
          <a:endParaRPr lang="en-US"/>
        </a:p>
      </dgm:t>
    </dgm:pt>
    <dgm:pt modelId="{215F7CDD-E2B6-4FB7-95EA-FA483593D617}" type="sibTrans" cxnId="{E7C1A1DB-358A-4728-8C33-229199C6D1C9}">
      <dgm:prSet/>
      <dgm:spPr/>
      <dgm:t>
        <a:bodyPr/>
        <a:lstStyle/>
        <a:p>
          <a:endParaRPr lang="en-US"/>
        </a:p>
      </dgm:t>
    </dgm:pt>
    <dgm:pt modelId="{3D272044-6B8A-48C6-B0D8-6800328F20BD}">
      <dgm:prSet phldrT="[Text]" custT="1"/>
      <dgm:spPr/>
      <dgm:t>
        <a:bodyPr/>
        <a:lstStyle/>
        <a:p>
          <a:endParaRPr lang="en-US" sz="1000" dirty="0"/>
        </a:p>
      </dgm:t>
    </dgm:pt>
    <dgm:pt modelId="{489C4C0E-1C81-4FB2-BF3C-CE115C318EBD}" type="parTrans" cxnId="{7A0E685C-247C-4C5F-9BE1-C67589ADAD9C}">
      <dgm:prSet/>
      <dgm:spPr/>
      <dgm:t>
        <a:bodyPr/>
        <a:lstStyle/>
        <a:p>
          <a:endParaRPr lang="en-US"/>
        </a:p>
      </dgm:t>
    </dgm:pt>
    <dgm:pt modelId="{8E3C0768-C50F-4DB5-96D4-2B28E1730B22}" type="sibTrans" cxnId="{7A0E685C-247C-4C5F-9BE1-C67589ADAD9C}">
      <dgm:prSet/>
      <dgm:spPr/>
      <dgm:t>
        <a:bodyPr/>
        <a:lstStyle/>
        <a:p>
          <a:endParaRPr lang="en-US"/>
        </a:p>
      </dgm:t>
    </dgm:pt>
    <dgm:pt modelId="{78705573-FAEE-47AB-9CBD-C599746343D9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US" sz="1400" dirty="0"/>
            <a:t>New employee makes an appointment with HR Administrator to turn in Payroll Packet &amp; discuss benefits</a:t>
          </a:r>
        </a:p>
      </dgm:t>
    </dgm:pt>
    <dgm:pt modelId="{2B7931E1-0B19-4391-A11A-6667294136B8}" type="parTrans" cxnId="{1CBDABF3-D167-4EC3-A9E0-DFB97C47B413}">
      <dgm:prSet/>
      <dgm:spPr/>
      <dgm:t>
        <a:bodyPr/>
        <a:lstStyle/>
        <a:p>
          <a:endParaRPr lang="en-US"/>
        </a:p>
      </dgm:t>
    </dgm:pt>
    <dgm:pt modelId="{9D4535EE-F302-4391-9094-14618587E9C8}" type="sibTrans" cxnId="{1CBDABF3-D167-4EC3-A9E0-DFB97C47B413}">
      <dgm:prSet/>
      <dgm:spPr/>
      <dgm:t>
        <a:bodyPr/>
        <a:lstStyle/>
        <a:p>
          <a:endParaRPr lang="en-US"/>
        </a:p>
      </dgm:t>
    </dgm:pt>
    <dgm:pt modelId="{A393A295-BD31-4E80-AEBF-AF2E1014DEA3}">
      <dgm:prSet phldrT="[Text]" custT="1"/>
      <dgm:spPr/>
      <dgm:t>
        <a:bodyPr/>
        <a:lstStyle/>
        <a:p>
          <a:r>
            <a:rPr lang="en-US" sz="1400" dirty="0"/>
            <a:t>Must present original I-9 documentation </a:t>
          </a:r>
          <a:r>
            <a:rPr lang="en-US" sz="1400"/>
            <a:t>to HR </a:t>
          </a:r>
          <a:r>
            <a:rPr lang="en-US" sz="1400" dirty="0"/>
            <a:t>before target start date in order to have email access on target start date; if temporary, adjunct or non-FWS student, no appointment necessary</a:t>
          </a:r>
        </a:p>
      </dgm:t>
    </dgm:pt>
    <dgm:pt modelId="{E3416611-226B-4634-B1A6-7F2DBAAF88AB}" type="parTrans" cxnId="{CDABD51F-3487-4DDE-BBB4-3586C879D6EE}">
      <dgm:prSet/>
      <dgm:spPr/>
      <dgm:t>
        <a:bodyPr/>
        <a:lstStyle/>
        <a:p>
          <a:endParaRPr lang="en-US"/>
        </a:p>
      </dgm:t>
    </dgm:pt>
    <dgm:pt modelId="{0D85215C-70FC-47EA-A24E-7F91973E446A}" type="sibTrans" cxnId="{CDABD51F-3487-4DDE-BBB4-3586C879D6EE}">
      <dgm:prSet/>
      <dgm:spPr/>
      <dgm:t>
        <a:bodyPr/>
        <a:lstStyle/>
        <a:p>
          <a:endParaRPr lang="en-US"/>
        </a:p>
      </dgm:t>
    </dgm:pt>
    <dgm:pt modelId="{AD7CC028-5047-4F59-8669-A39E9B052717}" type="pres">
      <dgm:prSet presAssocID="{A4A2942D-8D5A-4E7E-9318-717C32176B58}" presName="rootnode" presStyleCnt="0">
        <dgm:presLayoutVars>
          <dgm:chMax/>
          <dgm:chPref/>
          <dgm:dir/>
          <dgm:animLvl val="lvl"/>
        </dgm:presLayoutVars>
      </dgm:prSet>
      <dgm:spPr/>
    </dgm:pt>
    <dgm:pt modelId="{899D09E1-6566-4A43-8701-82FDABD3DD58}" type="pres">
      <dgm:prSet presAssocID="{F469D3E2-8E49-4241-BD76-E71847C82F02}" presName="composite" presStyleCnt="0"/>
      <dgm:spPr/>
    </dgm:pt>
    <dgm:pt modelId="{6A9C0BC2-92A9-489B-AEB5-11841D6356BC}" type="pres">
      <dgm:prSet presAssocID="{F469D3E2-8E49-4241-BD76-E71847C82F02}" presName="bentUpArrow1" presStyleLbl="alignImgPlace1" presStyleIdx="0" presStyleCnt="4"/>
      <dgm:spPr/>
    </dgm:pt>
    <dgm:pt modelId="{CE8F9A29-1B95-491B-B505-05F6424BA442}" type="pres">
      <dgm:prSet presAssocID="{F469D3E2-8E49-4241-BD76-E71847C82F02}" presName="ParentText" presStyleLbl="node1" presStyleIdx="0" presStyleCnt="5" custScaleX="103792" custScaleY="102524">
        <dgm:presLayoutVars>
          <dgm:chMax val="1"/>
          <dgm:chPref val="1"/>
          <dgm:bulletEnabled val="1"/>
        </dgm:presLayoutVars>
      </dgm:prSet>
      <dgm:spPr/>
    </dgm:pt>
    <dgm:pt modelId="{86426C74-EE92-455E-94F2-D0F9FAE3BE77}" type="pres">
      <dgm:prSet presAssocID="{F469D3E2-8E49-4241-BD76-E71847C82F02}" presName="ChildText" presStyleLbl="revTx" presStyleIdx="0" presStyleCnt="5" custScaleX="315474" custLinFactX="8507" custLinFactNeighborX="100000" custLinFactNeighborY="4073">
        <dgm:presLayoutVars>
          <dgm:chMax val="0"/>
          <dgm:chPref val="0"/>
          <dgm:bulletEnabled val="1"/>
        </dgm:presLayoutVars>
      </dgm:prSet>
      <dgm:spPr/>
    </dgm:pt>
    <dgm:pt modelId="{7F0E626F-0DD6-4678-AC9C-8C7718C98CF8}" type="pres">
      <dgm:prSet presAssocID="{A1842939-5779-4EDF-BF97-29898239CDD4}" presName="sibTrans" presStyleCnt="0"/>
      <dgm:spPr/>
    </dgm:pt>
    <dgm:pt modelId="{4C478164-E838-40C8-8ACA-285B8122C003}" type="pres">
      <dgm:prSet presAssocID="{D2D284F9-B6A9-49C6-A2BE-4BBE814FBEB7}" presName="composite" presStyleCnt="0"/>
      <dgm:spPr/>
    </dgm:pt>
    <dgm:pt modelId="{F50BB765-2AB2-4C15-9F46-BCA0B436ED03}" type="pres">
      <dgm:prSet presAssocID="{D2D284F9-B6A9-49C6-A2BE-4BBE814FBEB7}" presName="bentUpArrow1" presStyleLbl="alignImgPlace1" presStyleIdx="1" presStyleCnt="4"/>
      <dgm:spPr/>
    </dgm:pt>
    <dgm:pt modelId="{5B335F1A-3995-4DCE-9364-E6A52436C75D}" type="pres">
      <dgm:prSet presAssocID="{D2D284F9-B6A9-49C6-A2BE-4BBE814FBEB7}" presName="ParentText" presStyleLbl="node1" presStyleIdx="1" presStyleCnt="5" custScaleX="155149" custScaleY="99255" custLinFactNeighborX="-29403" custLinFactNeighborY="554">
        <dgm:presLayoutVars>
          <dgm:chMax val="1"/>
          <dgm:chPref val="1"/>
          <dgm:bulletEnabled val="1"/>
        </dgm:presLayoutVars>
      </dgm:prSet>
      <dgm:spPr/>
    </dgm:pt>
    <dgm:pt modelId="{CBF12FE0-427E-4985-96FB-019A8A57BC1B}" type="pres">
      <dgm:prSet presAssocID="{D2D284F9-B6A9-49C6-A2BE-4BBE814FBEB7}" presName="ChildText" presStyleLbl="revTx" presStyleIdx="1" presStyleCnt="5" custScaleX="268642" custScaleY="113473" custLinFactNeighborX="81622" custLinFactNeighborY="0">
        <dgm:presLayoutVars>
          <dgm:chMax val="0"/>
          <dgm:chPref val="0"/>
          <dgm:bulletEnabled val="1"/>
        </dgm:presLayoutVars>
      </dgm:prSet>
      <dgm:spPr/>
    </dgm:pt>
    <dgm:pt modelId="{65BB6745-F46C-4056-A4AA-540330E2D55B}" type="pres">
      <dgm:prSet presAssocID="{03610A91-4193-4117-AF99-F56F9B9EBED4}" presName="sibTrans" presStyleCnt="0"/>
      <dgm:spPr/>
    </dgm:pt>
    <dgm:pt modelId="{F30D3FDB-4F8A-45E7-BE8E-6A9CEBF89C24}" type="pres">
      <dgm:prSet presAssocID="{78705573-FAEE-47AB-9CBD-C599746343D9}" presName="composite" presStyleCnt="0"/>
      <dgm:spPr/>
    </dgm:pt>
    <dgm:pt modelId="{4863A03A-8B36-4CB8-8F0B-F1EDE8A54A0F}" type="pres">
      <dgm:prSet presAssocID="{78705573-FAEE-47AB-9CBD-C599746343D9}" presName="bentUpArrow1" presStyleLbl="alignImgPlace1" presStyleIdx="2" presStyleCnt="4"/>
      <dgm:spPr/>
    </dgm:pt>
    <dgm:pt modelId="{7A3227A3-9C71-4EE4-A024-98E2C35B04A0}" type="pres">
      <dgm:prSet presAssocID="{78705573-FAEE-47AB-9CBD-C599746343D9}" presName="ParentText" presStyleLbl="node1" presStyleIdx="2" presStyleCnt="5" custScaleX="132282" custScaleY="124679" custLinFactNeighborX="-47084" custLinFactNeighborY="3023">
        <dgm:presLayoutVars>
          <dgm:chMax val="1"/>
          <dgm:chPref val="1"/>
          <dgm:bulletEnabled val="1"/>
        </dgm:presLayoutVars>
      </dgm:prSet>
      <dgm:spPr/>
    </dgm:pt>
    <dgm:pt modelId="{0435FF2A-53E7-45FF-BFB1-588CD6C522EB}" type="pres">
      <dgm:prSet presAssocID="{78705573-FAEE-47AB-9CBD-C599746343D9}" presName="ChildText" presStyleLbl="revTx" presStyleIdx="2" presStyleCnt="5" custScaleX="310466" custScaleY="99983" custLinFactX="1378" custLinFactNeighborX="100000" custLinFactNeighborY="3055">
        <dgm:presLayoutVars>
          <dgm:chMax val="0"/>
          <dgm:chPref val="0"/>
          <dgm:bulletEnabled val="1"/>
        </dgm:presLayoutVars>
      </dgm:prSet>
      <dgm:spPr/>
    </dgm:pt>
    <dgm:pt modelId="{FAE6A27C-BE85-4D09-824C-C65489A2757E}" type="pres">
      <dgm:prSet presAssocID="{9D4535EE-F302-4391-9094-14618587E9C8}" presName="sibTrans" presStyleCnt="0"/>
      <dgm:spPr/>
    </dgm:pt>
    <dgm:pt modelId="{3FC11564-4939-4609-919F-D02B478A75AA}" type="pres">
      <dgm:prSet presAssocID="{7FAF3866-F9E9-45AC-857F-E5D27CC53338}" presName="composite" presStyleCnt="0"/>
      <dgm:spPr/>
    </dgm:pt>
    <dgm:pt modelId="{24E403DD-2C5C-4F94-B5E0-A4732EB4F929}" type="pres">
      <dgm:prSet presAssocID="{7FAF3866-F9E9-45AC-857F-E5D27CC53338}" presName="bentUpArrow1" presStyleLbl="alignImgPlace1" presStyleIdx="3" presStyleCnt="4"/>
      <dgm:spPr/>
    </dgm:pt>
    <dgm:pt modelId="{77F77D68-22BC-4709-9952-755232C89A20}" type="pres">
      <dgm:prSet presAssocID="{7FAF3866-F9E9-45AC-857F-E5D27CC53338}" presName="ParentText" presStyleLbl="node1" presStyleIdx="3" presStyleCnt="5" custScaleX="128390" custScaleY="165944" custLinFactNeighborX="-56602" custLinFactNeighborY="1526">
        <dgm:presLayoutVars>
          <dgm:chMax val="1"/>
          <dgm:chPref val="1"/>
          <dgm:bulletEnabled val="1"/>
        </dgm:presLayoutVars>
      </dgm:prSet>
      <dgm:spPr/>
    </dgm:pt>
    <dgm:pt modelId="{5730157B-80D0-426A-A597-FC8BCD00E015}" type="pres">
      <dgm:prSet presAssocID="{7FAF3866-F9E9-45AC-857F-E5D27CC53338}" presName="ChildText" presStyleLbl="revTx" presStyleIdx="3" presStyleCnt="5" custScaleX="379401" custScaleY="96805" custLinFactNeighborX="87853">
        <dgm:presLayoutVars>
          <dgm:chMax val="0"/>
          <dgm:chPref val="0"/>
          <dgm:bulletEnabled val="1"/>
        </dgm:presLayoutVars>
      </dgm:prSet>
      <dgm:spPr/>
    </dgm:pt>
    <dgm:pt modelId="{13488E84-1027-4C95-B746-AA25D6479D68}" type="pres">
      <dgm:prSet presAssocID="{C3B21532-93EC-43A0-8BFC-DF6D76B6DCDA}" presName="sibTrans" presStyleCnt="0"/>
      <dgm:spPr/>
    </dgm:pt>
    <dgm:pt modelId="{0AE0F57F-E6F3-47C0-BE6C-DECF3C5AAF62}" type="pres">
      <dgm:prSet presAssocID="{2A249CD6-E35B-48D9-8F70-4F5DDC3EA378}" presName="composite" presStyleCnt="0"/>
      <dgm:spPr/>
    </dgm:pt>
    <dgm:pt modelId="{80F2DBB8-3F6F-4027-BD1D-5BAC45E33FAD}" type="pres">
      <dgm:prSet presAssocID="{2A249CD6-E35B-48D9-8F70-4F5DDC3EA378}" presName="ParentText" presStyleLbl="node1" presStyleIdx="4" presStyleCnt="5" custScaleX="134120" custScaleY="101364" custLinFactNeighborX="-43875" custLinFactNeighborY="-20974">
        <dgm:presLayoutVars>
          <dgm:chMax val="1"/>
          <dgm:chPref val="1"/>
          <dgm:bulletEnabled val="1"/>
        </dgm:presLayoutVars>
      </dgm:prSet>
      <dgm:spPr/>
    </dgm:pt>
    <dgm:pt modelId="{EB49CC06-5A65-42DC-BF7B-32F007F7F6ED}" type="pres">
      <dgm:prSet presAssocID="{2A249CD6-E35B-48D9-8F70-4F5DDC3EA378}" presName="FinalChildText" presStyleLbl="revTx" presStyleIdx="4" presStyleCnt="5" custScaleX="174700" custScaleY="108698" custLinFactNeighborX="19554" custLinFactNeighborY="3167">
        <dgm:presLayoutVars>
          <dgm:chMax val="0"/>
          <dgm:chPref val="0"/>
          <dgm:bulletEnabled val="1"/>
        </dgm:presLayoutVars>
      </dgm:prSet>
      <dgm:spPr/>
    </dgm:pt>
  </dgm:ptLst>
  <dgm:cxnLst>
    <dgm:cxn modelId="{BED6FB08-9B47-4C11-AF26-9D450EA97A8E}" type="presOf" srcId="{1C247C97-9B26-4510-82B9-54B6E4CD65FF}" destId="{86426C74-EE92-455E-94F2-D0F9FAE3BE77}" srcOrd="0" destOrd="0" presId="urn:microsoft.com/office/officeart/2005/8/layout/StepDownProcess"/>
    <dgm:cxn modelId="{D3C82F0F-BEB1-4DDD-8C99-CD5C573659F3}" srcId="{2A249CD6-E35B-48D9-8F70-4F5DDC3EA378}" destId="{E53D299F-8648-4082-9514-B2663334ECE9}" srcOrd="0" destOrd="0" parTransId="{7159F1D6-8197-4D33-8730-B3DE85D49772}" sibTransId="{3F5B84D4-998E-4001-8C7C-64AD6978FED0}"/>
    <dgm:cxn modelId="{FCF13A10-CCC2-45C9-8023-37D3A0DD7BBF}" type="presOf" srcId="{A4A2942D-8D5A-4E7E-9318-717C32176B58}" destId="{AD7CC028-5047-4F59-8669-A39E9B052717}" srcOrd="0" destOrd="0" presId="urn:microsoft.com/office/officeart/2005/8/layout/StepDownProcess"/>
    <dgm:cxn modelId="{5103011F-22F3-4666-B5A5-8A2457AC492B}" type="presOf" srcId="{2A249CD6-E35B-48D9-8F70-4F5DDC3EA378}" destId="{80F2DBB8-3F6F-4027-BD1D-5BAC45E33FAD}" srcOrd="0" destOrd="0" presId="urn:microsoft.com/office/officeart/2005/8/layout/StepDownProcess"/>
    <dgm:cxn modelId="{CDABD51F-3487-4DDE-BBB4-3586C879D6EE}" srcId="{78705573-FAEE-47AB-9CBD-C599746343D9}" destId="{A393A295-BD31-4E80-AEBF-AF2E1014DEA3}" srcOrd="0" destOrd="0" parTransId="{E3416611-226B-4634-B1A6-7F2DBAAF88AB}" sibTransId="{0D85215C-70FC-47EA-A24E-7F91973E446A}"/>
    <dgm:cxn modelId="{FFF13621-8220-4D25-9662-0652622128F5}" srcId="{A4A2942D-8D5A-4E7E-9318-717C32176B58}" destId="{D2D284F9-B6A9-49C6-A2BE-4BBE814FBEB7}" srcOrd="1" destOrd="0" parTransId="{73576E5A-A1F9-4342-9AD1-0EAE9BF75DE2}" sibTransId="{03610A91-4193-4117-AF99-F56F9B9EBED4}"/>
    <dgm:cxn modelId="{1DE91F35-D023-440D-8004-4697CBC59CB7}" srcId="{D2D284F9-B6A9-49C6-A2BE-4BBE814FBEB7}" destId="{29E8AF5B-410A-472A-85F0-10B1C1A471B3}" srcOrd="0" destOrd="0" parTransId="{4C477B95-2BE6-4697-8E29-4E336411056A}" sibTransId="{F895F30F-6203-4153-B1D8-3223877EBC2D}"/>
    <dgm:cxn modelId="{7A0E685C-247C-4C5F-9BE1-C67589ADAD9C}" srcId="{F469D3E2-8E49-4241-BD76-E71847C82F02}" destId="{3D272044-6B8A-48C6-B0D8-6800328F20BD}" srcOrd="1" destOrd="0" parTransId="{489C4C0E-1C81-4FB2-BF3C-CE115C318EBD}" sibTransId="{8E3C0768-C50F-4DB5-96D4-2B28E1730B22}"/>
    <dgm:cxn modelId="{3B84EF5F-C0EE-4875-9A7C-E69051A7A983}" type="presOf" srcId="{78705573-FAEE-47AB-9CBD-C599746343D9}" destId="{7A3227A3-9C71-4EE4-A024-98E2C35B04A0}" srcOrd="0" destOrd="0" presId="urn:microsoft.com/office/officeart/2005/8/layout/StepDownProcess"/>
    <dgm:cxn modelId="{FC70E94B-39A4-4E62-8EE7-B8EABBC5B14D}" type="presOf" srcId="{7FAF3866-F9E9-45AC-857F-E5D27CC53338}" destId="{77F77D68-22BC-4709-9952-755232C89A20}" srcOrd="0" destOrd="0" presId="urn:microsoft.com/office/officeart/2005/8/layout/StepDownProcess"/>
    <dgm:cxn modelId="{53002575-4DB3-453B-8B31-05B702D181FB}" type="presOf" srcId="{D2D284F9-B6A9-49C6-A2BE-4BBE814FBEB7}" destId="{5B335F1A-3995-4DCE-9364-E6A52436C75D}" srcOrd="0" destOrd="0" presId="urn:microsoft.com/office/officeart/2005/8/layout/StepDownProcess"/>
    <dgm:cxn modelId="{F5A38557-09BB-4281-B435-FBDB2C624835}" type="presOf" srcId="{A393A295-BD31-4E80-AEBF-AF2E1014DEA3}" destId="{0435FF2A-53E7-45FF-BFB1-588CD6C522EB}" srcOrd="0" destOrd="0" presId="urn:microsoft.com/office/officeart/2005/8/layout/StepDownProcess"/>
    <dgm:cxn modelId="{0196DD57-098B-40D0-8A99-0B0E56ED6D75}" type="presOf" srcId="{E53D299F-8648-4082-9514-B2663334ECE9}" destId="{EB49CC06-5A65-42DC-BF7B-32F007F7F6ED}" srcOrd="0" destOrd="0" presId="urn:microsoft.com/office/officeart/2005/8/layout/StepDownProcess"/>
    <dgm:cxn modelId="{F574DB97-7802-471A-8173-B0973557A2C9}" srcId="{A4A2942D-8D5A-4E7E-9318-717C32176B58}" destId="{7FAF3866-F9E9-45AC-857F-E5D27CC53338}" srcOrd="3" destOrd="0" parTransId="{56D76509-E527-4059-B3B0-542CD53838D6}" sibTransId="{C3B21532-93EC-43A0-8BFC-DF6D76B6DCDA}"/>
    <dgm:cxn modelId="{DB080C9F-B9AB-44F4-899A-B1C5B92536DC}" srcId="{A4A2942D-8D5A-4E7E-9318-717C32176B58}" destId="{F469D3E2-8E49-4241-BD76-E71847C82F02}" srcOrd="0" destOrd="0" parTransId="{A80D1A69-68BD-434C-AD75-C76CC7C2A17E}" sibTransId="{A1842939-5779-4EDF-BF97-29898239CDD4}"/>
    <dgm:cxn modelId="{5DA67FA1-A99D-47FA-AA96-01EE0218841B}" type="presOf" srcId="{F469D3E2-8E49-4241-BD76-E71847C82F02}" destId="{CE8F9A29-1B95-491B-B505-05F6424BA442}" srcOrd="0" destOrd="0" presId="urn:microsoft.com/office/officeart/2005/8/layout/StepDownProcess"/>
    <dgm:cxn modelId="{6F79DAAA-0621-4C83-8FC8-7FCB04215CB5}" srcId="{7FAF3866-F9E9-45AC-857F-E5D27CC53338}" destId="{984FD500-9C71-4E55-9FC4-922A071F2B9F}" srcOrd="0" destOrd="0" parTransId="{02C627A5-E622-4DBB-9D6C-C65216B41306}" sibTransId="{32EB43AE-07BA-4F0B-85DB-4E4C1F8C4000}"/>
    <dgm:cxn modelId="{1AEE13B2-EA65-4D87-ADFD-424F175B6FB9}" type="presOf" srcId="{3D272044-6B8A-48C6-B0D8-6800328F20BD}" destId="{86426C74-EE92-455E-94F2-D0F9FAE3BE77}" srcOrd="0" destOrd="1" presId="urn:microsoft.com/office/officeart/2005/8/layout/StepDownProcess"/>
    <dgm:cxn modelId="{847069C0-75A8-4643-A839-1343F9EADF1F}" type="presOf" srcId="{29E8AF5B-410A-472A-85F0-10B1C1A471B3}" destId="{CBF12FE0-427E-4985-96FB-019A8A57BC1B}" srcOrd="0" destOrd="0" presId="urn:microsoft.com/office/officeart/2005/8/layout/StepDownProcess"/>
    <dgm:cxn modelId="{E7C1A1DB-358A-4728-8C33-229199C6D1C9}" srcId="{F469D3E2-8E49-4241-BD76-E71847C82F02}" destId="{1C247C97-9B26-4510-82B9-54B6E4CD65FF}" srcOrd="0" destOrd="0" parTransId="{70392859-1D53-4814-A123-A9EC5D140FB4}" sibTransId="{215F7CDD-E2B6-4FB7-95EA-FA483593D617}"/>
    <dgm:cxn modelId="{AF77FBDC-7705-45A5-967A-0BD2AE523F11}" srcId="{A4A2942D-8D5A-4E7E-9318-717C32176B58}" destId="{2A249CD6-E35B-48D9-8F70-4F5DDC3EA378}" srcOrd="4" destOrd="0" parTransId="{BB7F23C4-99E8-425F-BA2B-A0A9E1656E85}" sibTransId="{F10486D6-0369-41CC-BAC2-E75086DBC804}"/>
    <dgm:cxn modelId="{1CBDABF3-D167-4EC3-A9E0-DFB97C47B413}" srcId="{A4A2942D-8D5A-4E7E-9318-717C32176B58}" destId="{78705573-FAEE-47AB-9CBD-C599746343D9}" srcOrd="2" destOrd="0" parTransId="{2B7931E1-0B19-4391-A11A-6667294136B8}" sibTransId="{9D4535EE-F302-4391-9094-14618587E9C8}"/>
    <dgm:cxn modelId="{B26687F4-95E6-4BB8-A02A-557629EFBAB3}" type="presOf" srcId="{984FD500-9C71-4E55-9FC4-922A071F2B9F}" destId="{5730157B-80D0-426A-A597-FC8BCD00E015}" srcOrd="0" destOrd="0" presId="urn:microsoft.com/office/officeart/2005/8/layout/StepDownProcess"/>
    <dgm:cxn modelId="{0940D370-2F2F-48F9-B529-625FA43CD5A7}" type="presParOf" srcId="{AD7CC028-5047-4F59-8669-A39E9B052717}" destId="{899D09E1-6566-4A43-8701-82FDABD3DD58}" srcOrd="0" destOrd="0" presId="urn:microsoft.com/office/officeart/2005/8/layout/StepDownProcess"/>
    <dgm:cxn modelId="{2630649F-51EE-43DF-AC2D-638BF01A5E6E}" type="presParOf" srcId="{899D09E1-6566-4A43-8701-82FDABD3DD58}" destId="{6A9C0BC2-92A9-489B-AEB5-11841D6356BC}" srcOrd="0" destOrd="0" presId="urn:microsoft.com/office/officeart/2005/8/layout/StepDownProcess"/>
    <dgm:cxn modelId="{A0FED34C-6C52-496A-8D5B-07DC21119693}" type="presParOf" srcId="{899D09E1-6566-4A43-8701-82FDABD3DD58}" destId="{CE8F9A29-1B95-491B-B505-05F6424BA442}" srcOrd="1" destOrd="0" presId="urn:microsoft.com/office/officeart/2005/8/layout/StepDownProcess"/>
    <dgm:cxn modelId="{D5DC0B8C-6648-40A8-8CBE-67A8E0A9B338}" type="presParOf" srcId="{899D09E1-6566-4A43-8701-82FDABD3DD58}" destId="{86426C74-EE92-455E-94F2-D0F9FAE3BE77}" srcOrd="2" destOrd="0" presId="urn:microsoft.com/office/officeart/2005/8/layout/StepDownProcess"/>
    <dgm:cxn modelId="{FEEE5A6D-0656-4F6F-B22C-6D44F1B0D690}" type="presParOf" srcId="{AD7CC028-5047-4F59-8669-A39E9B052717}" destId="{7F0E626F-0DD6-4678-AC9C-8C7718C98CF8}" srcOrd="1" destOrd="0" presId="urn:microsoft.com/office/officeart/2005/8/layout/StepDownProcess"/>
    <dgm:cxn modelId="{49669C68-7741-4AF7-A5BD-0F70B906D07F}" type="presParOf" srcId="{AD7CC028-5047-4F59-8669-A39E9B052717}" destId="{4C478164-E838-40C8-8ACA-285B8122C003}" srcOrd="2" destOrd="0" presId="urn:microsoft.com/office/officeart/2005/8/layout/StepDownProcess"/>
    <dgm:cxn modelId="{D9FFB9F1-09A1-410A-92F4-633D9D6C5EA5}" type="presParOf" srcId="{4C478164-E838-40C8-8ACA-285B8122C003}" destId="{F50BB765-2AB2-4C15-9F46-BCA0B436ED03}" srcOrd="0" destOrd="0" presId="urn:microsoft.com/office/officeart/2005/8/layout/StepDownProcess"/>
    <dgm:cxn modelId="{14D22244-9EC4-4A0F-B942-EC081D22A52A}" type="presParOf" srcId="{4C478164-E838-40C8-8ACA-285B8122C003}" destId="{5B335F1A-3995-4DCE-9364-E6A52436C75D}" srcOrd="1" destOrd="0" presId="urn:microsoft.com/office/officeart/2005/8/layout/StepDownProcess"/>
    <dgm:cxn modelId="{F7050B6A-A234-4832-A5AA-A80DE8A6D6FB}" type="presParOf" srcId="{4C478164-E838-40C8-8ACA-285B8122C003}" destId="{CBF12FE0-427E-4985-96FB-019A8A57BC1B}" srcOrd="2" destOrd="0" presId="urn:microsoft.com/office/officeart/2005/8/layout/StepDownProcess"/>
    <dgm:cxn modelId="{A8941115-C73D-4CE0-8588-2DC71183A4E3}" type="presParOf" srcId="{AD7CC028-5047-4F59-8669-A39E9B052717}" destId="{65BB6745-F46C-4056-A4AA-540330E2D55B}" srcOrd="3" destOrd="0" presId="urn:microsoft.com/office/officeart/2005/8/layout/StepDownProcess"/>
    <dgm:cxn modelId="{766A2A93-FF9E-4BFB-915F-6B2BF89A3C95}" type="presParOf" srcId="{AD7CC028-5047-4F59-8669-A39E9B052717}" destId="{F30D3FDB-4F8A-45E7-BE8E-6A9CEBF89C24}" srcOrd="4" destOrd="0" presId="urn:microsoft.com/office/officeart/2005/8/layout/StepDownProcess"/>
    <dgm:cxn modelId="{DFB81CA9-9E90-4C43-966C-F4C4EC9D6180}" type="presParOf" srcId="{F30D3FDB-4F8A-45E7-BE8E-6A9CEBF89C24}" destId="{4863A03A-8B36-4CB8-8F0B-F1EDE8A54A0F}" srcOrd="0" destOrd="0" presId="urn:microsoft.com/office/officeart/2005/8/layout/StepDownProcess"/>
    <dgm:cxn modelId="{5DE0A526-7413-4023-B211-21F13C5960C1}" type="presParOf" srcId="{F30D3FDB-4F8A-45E7-BE8E-6A9CEBF89C24}" destId="{7A3227A3-9C71-4EE4-A024-98E2C35B04A0}" srcOrd="1" destOrd="0" presId="urn:microsoft.com/office/officeart/2005/8/layout/StepDownProcess"/>
    <dgm:cxn modelId="{B95E9FE4-DB0E-416A-893E-EC8B1170A8A5}" type="presParOf" srcId="{F30D3FDB-4F8A-45E7-BE8E-6A9CEBF89C24}" destId="{0435FF2A-53E7-45FF-BFB1-588CD6C522EB}" srcOrd="2" destOrd="0" presId="urn:microsoft.com/office/officeart/2005/8/layout/StepDownProcess"/>
    <dgm:cxn modelId="{05055054-48B8-4759-899B-D0B9197640B4}" type="presParOf" srcId="{AD7CC028-5047-4F59-8669-A39E9B052717}" destId="{FAE6A27C-BE85-4D09-824C-C65489A2757E}" srcOrd="5" destOrd="0" presId="urn:microsoft.com/office/officeart/2005/8/layout/StepDownProcess"/>
    <dgm:cxn modelId="{B0667927-886A-4457-A569-031256DE4F9C}" type="presParOf" srcId="{AD7CC028-5047-4F59-8669-A39E9B052717}" destId="{3FC11564-4939-4609-919F-D02B478A75AA}" srcOrd="6" destOrd="0" presId="urn:microsoft.com/office/officeart/2005/8/layout/StepDownProcess"/>
    <dgm:cxn modelId="{A2DDDBE8-3CD4-468A-9B14-9177EFF5010B}" type="presParOf" srcId="{3FC11564-4939-4609-919F-D02B478A75AA}" destId="{24E403DD-2C5C-4F94-B5E0-A4732EB4F929}" srcOrd="0" destOrd="0" presId="urn:microsoft.com/office/officeart/2005/8/layout/StepDownProcess"/>
    <dgm:cxn modelId="{D7571D93-7EB9-4084-9FC1-71290B042E15}" type="presParOf" srcId="{3FC11564-4939-4609-919F-D02B478A75AA}" destId="{77F77D68-22BC-4709-9952-755232C89A20}" srcOrd="1" destOrd="0" presId="urn:microsoft.com/office/officeart/2005/8/layout/StepDownProcess"/>
    <dgm:cxn modelId="{6DD691D2-F8CC-47FE-BE93-C605966C0C50}" type="presParOf" srcId="{3FC11564-4939-4609-919F-D02B478A75AA}" destId="{5730157B-80D0-426A-A597-FC8BCD00E015}" srcOrd="2" destOrd="0" presId="urn:microsoft.com/office/officeart/2005/8/layout/StepDownProcess"/>
    <dgm:cxn modelId="{E3B4302E-FDF0-4236-8406-F186430F0E3B}" type="presParOf" srcId="{AD7CC028-5047-4F59-8669-A39E9B052717}" destId="{13488E84-1027-4C95-B746-AA25D6479D68}" srcOrd="7" destOrd="0" presId="urn:microsoft.com/office/officeart/2005/8/layout/StepDownProcess"/>
    <dgm:cxn modelId="{CF055EAA-C0CC-4067-897B-BD0671CC1006}" type="presParOf" srcId="{AD7CC028-5047-4F59-8669-A39E9B052717}" destId="{0AE0F57F-E6F3-47C0-BE6C-DECF3C5AAF62}" srcOrd="8" destOrd="0" presId="urn:microsoft.com/office/officeart/2005/8/layout/StepDownProcess"/>
    <dgm:cxn modelId="{E88C8487-FBE8-4ABD-9BDD-999AADE8CFE3}" type="presParOf" srcId="{0AE0F57F-E6F3-47C0-BE6C-DECF3C5AAF62}" destId="{80F2DBB8-3F6F-4027-BD1D-5BAC45E33FAD}" srcOrd="0" destOrd="0" presId="urn:microsoft.com/office/officeart/2005/8/layout/StepDownProcess"/>
    <dgm:cxn modelId="{6C9BE982-C290-4C6B-8DE2-6821550EA421}" type="presParOf" srcId="{0AE0F57F-E6F3-47C0-BE6C-DECF3C5AAF62}" destId="{EB49CC06-5A65-42DC-BF7B-32F007F7F6ED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9C0BC2-92A9-489B-AEB5-11841D6356BC}">
      <dsp:nvSpPr>
        <dsp:cNvPr id="0" name=""/>
        <dsp:cNvSpPr/>
      </dsp:nvSpPr>
      <dsp:spPr>
        <a:xfrm rot="5400000">
          <a:off x="689144" y="1141985"/>
          <a:ext cx="979458" cy="111507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8F9A29-1B95-491B-B505-05F6424BA442}">
      <dsp:nvSpPr>
        <dsp:cNvPr id="0" name=""/>
        <dsp:cNvSpPr/>
      </dsp:nvSpPr>
      <dsp:spPr>
        <a:xfrm>
          <a:off x="398385" y="41671"/>
          <a:ext cx="1711354" cy="1183258"/>
        </a:xfrm>
        <a:prstGeom prst="roundRect">
          <a:avLst>
            <a:gd name="adj" fmla="val 16670"/>
          </a:avLst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  <a:effectLst/>
            </a:rPr>
            <a:t>Submit background check consent form  to Director of  HR &amp; Risk Management</a:t>
          </a:r>
        </a:p>
      </dsp:txBody>
      <dsp:txXfrm>
        <a:off x="456157" y="99443"/>
        <a:ext cx="1595810" cy="1067714"/>
      </dsp:txXfrm>
    </dsp:sp>
    <dsp:sp modelId="{86426C74-EE92-455E-94F2-D0F9FAE3BE77}">
      <dsp:nvSpPr>
        <dsp:cNvPr id="0" name=""/>
        <dsp:cNvSpPr/>
      </dsp:nvSpPr>
      <dsp:spPr>
        <a:xfrm>
          <a:off x="2087712" y="204302"/>
          <a:ext cx="3783172" cy="932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Some searches take time. Start date must be after background check report is complete &amp; accepted by HR; non-FWS students skip this step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000" kern="1200" dirty="0"/>
        </a:p>
      </dsp:txBody>
      <dsp:txXfrm>
        <a:off x="2087712" y="204302"/>
        <a:ext cx="3783172" cy="932817"/>
      </dsp:txXfrm>
    </dsp:sp>
    <dsp:sp modelId="{F50BB765-2AB2-4C15-9F46-BCA0B436ED03}">
      <dsp:nvSpPr>
        <dsp:cNvPr id="0" name=""/>
        <dsp:cNvSpPr/>
      </dsp:nvSpPr>
      <dsp:spPr>
        <a:xfrm rot="5400000">
          <a:off x="3114754" y="2434152"/>
          <a:ext cx="979458" cy="111507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3833301"/>
            <a:satOff val="-21016"/>
            <a:lumOff val="22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335F1A-3995-4DCE-9364-E6A52436C75D}">
      <dsp:nvSpPr>
        <dsp:cNvPr id="0" name=""/>
        <dsp:cNvSpPr/>
      </dsp:nvSpPr>
      <dsp:spPr>
        <a:xfrm>
          <a:off x="1915794" y="1359096"/>
          <a:ext cx="2558144" cy="1145530"/>
        </a:xfrm>
        <a:prstGeom prst="roundRect">
          <a:avLst>
            <a:gd name="adj" fmla="val 16670"/>
          </a:avLst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Submit Personnel Change Form (PCF) to HR Administrator before employee’s target start date</a:t>
          </a:r>
        </a:p>
      </dsp:txBody>
      <dsp:txXfrm>
        <a:off x="1971724" y="1415026"/>
        <a:ext cx="2446284" cy="1033670"/>
      </dsp:txXfrm>
    </dsp:sp>
    <dsp:sp modelId="{CBF12FE0-427E-4985-96FB-019A8A57BC1B}">
      <dsp:nvSpPr>
        <dsp:cNvPr id="0" name=""/>
        <dsp:cNvSpPr/>
      </dsp:nvSpPr>
      <dsp:spPr>
        <a:xfrm>
          <a:off x="4471721" y="1395637"/>
          <a:ext cx="3221561" cy="10584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If faculty, then contract is submitted to Provost’s Office, then HR Administrator</a:t>
          </a:r>
        </a:p>
      </dsp:txBody>
      <dsp:txXfrm>
        <a:off x="4471721" y="1395637"/>
        <a:ext cx="3221561" cy="1058495"/>
      </dsp:txXfrm>
    </dsp:sp>
    <dsp:sp modelId="{4863A03A-8B36-4CB8-8F0B-F1EDE8A54A0F}">
      <dsp:nvSpPr>
        <dsp:cNvPr id="0" name=""/>
        <dsp:cNvSpPr/>
      </dsp:nvSpPr>
      <dsp:spPr>
        <a:xfrm rot="5400000">
          <a:off x="4928449" y="3873033"/>
          <a:ext cx="979458" cy="111507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7666601"/>
            <a:satOff val="-42031"/>
            <a:lumOff val="45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3227A3-9C71-4EE4-A024-98E2C35B04A0}">
      <dsp:nvSpPr>
        <dsp:cNvPr id="0" name=""/>
        <dsp:cNvSpPr/>
      </dsp:nvSpPr>
      <dsp:spPr>
        <a:xfrm>
          <a:off x="3626479" y="2679760"/>
          <a:ext cx="2181106" cy="1438955"/>
        </a:xfrm>
        <a:prstGeom prst="roundRect">
          <a:avLst>
            <a:gd name="adj" fmla="val 16670"/>
          </a:avLst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New employee makes an appointment with HR Administrator to turn in Payroll Packet &amp; discuss benefits</a:t>
          </a:r>
        </a:p>
      </dsp:txBody>
      <dsp:txXfrm>
        <a:off x="3696736" y="2750017"/>
        <a:ext cx="2040592" cy="1298441"/>
      </dsp:txXfrm>
    </dsp:sp>
    <dsp:sp modelId="{0435FF2A-53E7-45FF-BFB1-588CD6C522EB}">
      <dsp:nvSpPr>
        <dsp:cNvPr id="0" name=""/>
        <dsp:cNvSpPr/>
      </dsp:nvSpPr>
      <dsp:spPr>
        <a:xfrm>
          <a:off x="6271554" y="2925933"/>
          <a:ext cx="3723116" cy="9326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Must present original I-9 documentation </a:t>
          </a:r>
          <a:r>
            <a:rPr lang="en-US" sz="1400" kern="1200"/>
            <a:t>to HR </a:t>
          </a:r>
          <a:r>
            <a:rPr lang="en-US" sz="1400" kern="1200" dirty="0"/>
            <a:t>before target start date in order to have email access on target start date; if temporary, adjunct or non-FWS student, no appointment necessary</a:t>
          </a:r>
        </a:p>
      </dsp:txBody>
      <dsp:txXfrm>
        <a:off x="6271554" y="2925933"/>
        <a:ext cx="3723116" cy="932658"/>
      </dsp:txXfrm>
    </dsp:sp>
    <dsp:sp modelId="{24E403DD-2C5C-4F94-B5E0-A4732EB4F929}">
      <dsp:nvSpPr>
        <dsp:cNvPr id="0" name=""/>
        <dsp:cNvSpPr/>
      </dsp:nvSpPr>
      <dsp:spPr>
        <a:xfrm rot="5400000">
          <a:off x="6898577" y="5550039"/>
          <a:ext cx="979458" cy="111507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4">
            <a:tint val="50000"/>
            <a:hueOff val="11499901"/>
            <a:satOff val="-63047"/>
            <a:lumOff val="681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F77D68-22BC-4709-9952-755232C89A20}">
      <dsp:nvSpPr>
        <dsp:cNvPr id="0" name=""/>
        <dsp:cNvSpPr/>
      </dsp:nvSpPr>
      <dsp:spPr>
        <a:xfrm>
          <a:off x="5471758" y="4101363"/>
          <a:ext cx="2116934" cy="1915206"/>
        </a:xfrm>
        <a:prstGeom prst="roundRect">
          <a:avLst>
            <a:gd name="adj" fmla="val 16670"/>
          </a:avLst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HR </a:t>
          </a:r>
          <a:r>
            <a:rPr lang="en-US" sz="1400" kern="1200" dirty="0"/>
            <a:t>Administrator coordinates with IT to generate email &amp; password which is then sent to supervisor indicated on PCF</a:t>
          </a:r>
        </a:p>
      </dsp:txBody>
      <dsp:txXfrm>
        <a:off x="5565267" y="4194872"/>
        <a:ext cx="1929916" cy="1728188"/>
      </dsp:txXfrm>
    </dsp:sp>
    <dsp:sp modelId="{5730157B-80D0-426A-A597-FC8BCD00E015}">
      <dsp:nvSpPr>
        <dsp:cNvPr id="0" name=""/>
        <dsp:cNvSpPr/>
      </dsp:nvSpPr>
      <dsp:spPr>
        <a:xfrm>
          <a:off x="7666155" y="4589264"/>
          <a:ext cx="4549786" cy="903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If faculty, then email &amp; password are sent to Provost’s Office; non-FWS students skip this step</a:t>
          </a:r>
        </a:p>
      </dsp:txBody>
      <dsp:txXfrm>
        <a:off x="7666155" y="4589264"/>
        <a:ext cx="4549786" cy="903013"/>
      </dsp:txXfrm>
    </dsp:sp>
    <dsp:sp modelId="{80F2DBB8-3F6F-4027-BD1D-5BAC45E33FAD}">
      <dsp:nvSpPr>
        <dsp:cNvPr id="0" name=""/>
        <dsp:cNvSpPr/>
      </dsp:nvSpPr>
      <dsp:spPr>
        <a:xfrm>
          <a:off x="7683819" y="5518690"/>
          <a:ext cx="2211412" cy="1169870"/>
        </a:xfrm>
        <a:prstGeom prst="roundRect">
          <a:avLst>
            <a:gd name="adj" fmla="val 1667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Employee goes to Public Safety for badge and parking tag</a:t>
          </a:r>
        </a:p>
      </dsp:txBody>
      <dsp:txXfrm>
        <a:off x="7740938" y="5575809"/>
        <a:ext cx="2097174" cy="1055632"/>
      </dsp:txXfrm>
    </dsp:sp>
    <dsp:sp modelId="{EB49CC06-5A65-42DC-BF7B-32F007F7F6ED}">
      <dsp:nvSpPr>
        <dsp:cNvPr id="0" name=""/>
        <dsp:cNvSpPr/>
      </dsp:nvSpPr>
      <dsp:spPr>
        <a:xfrm>
          <a:off x="10123955" y="5867675"/>
          <a:ext cx="2095006" cy="10139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Temporary, adjunct and non-FWS students skip this step</a:t>
          </a:r>
        </a:p>
      </dsp:txBody>
      <dsp:txXfrm>
        <a:off x="10123955" y="5867675"/>
        <a:ext cx="2095006" cy="10139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A163-0184-49A7-B1DE-4AFA15C1CA86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450A-8147-41A8-89AC-193D58531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799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A163-0184-49A7-B1DE-4AFA15C1CA86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450A-8147-41A8-89AC-193D58531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533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A163-0184-49A7-B1DE-4AFA15C1CA86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450A-8147-41A8-89AC-193D58531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51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A163-0184-49A7-B1DE-4AFA15C1CA86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450A-8147-41A8-89AC-193D58531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27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A163-0184-49A7-B1DE-4AFA15C1CA86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450A-8147-41A8-89AC-193D58531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90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A163-0184-49A7-B1DE-4AFA15C1CA86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450A-8147-41A8-89AC-193D58531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7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A163-0184-49A7-B1DE-4AFA15C1CA86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450A-8147-41A8-89AC-193D58531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63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A163-0184-49A7-B1DE-4AFA15C1CA86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450A-8147-41A8-89AC-193D58531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66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A163-0184-49A7-B1DE-4AFA15C1CA86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450A-8147-41A8-89AC-193D58531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317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A163-0184-49A7-B1DE-4AFA15C1CA86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450A-8147-41A8-89AC-193D58531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63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A163-0184-49A7-B1DE-4AFA15C1CA86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3450A-8147-41A8-89AC-193D58531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458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3A163-0184-49A7-B1DE-4AFA15C1CA86}" type="datetimeFigureOut">
              <a:rPr lang="en-US" smtClean="0"/>
              <a:t>6/29/2022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3450A-8147-41A8-89AC-193D58531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3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558870452"/>
              </p:ext>
            </p:extLst>
          </p:nvPr>
        </p:nvGraphicFramePr>
        <p:xfrm>
          <a:off x="0" y="0"/>
          <a:ext cx="12382856" cy="69722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99305" y="891627"/>
            <a:ext cx="5483551" cy="1569562"/>
          </a:xfrm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>
                <a:ea typeface="+mj-ea"/>
              </a:rPr>
              <a:t>New Hire </a:t>
            </a:r>
            <a:br>
              <a:rPr lang="en-US" dirty="0">
                <a:ea typeface="+mj-ea"/>
              </a:rPr>
            </a:br>
            <a:r>
              <a:rPr lang="en-US" dirty="0">
                <a:ea typeface="+mj-ea"/>
              </a:rPr>
              <a:t>On-boarding Process</a:t>
            </a:r>
          </a:p>
        </p:txBody>
      </p:sp>
    </p:spTree>
    <p:extLst>
      <p:ext uri="{BB962C8B-B14F-4D97-AF65-F5344CB8AC3E}">
        <p14:creationId xmlns:p14="http://schemas.microsoft.com/office/powerpoint/2010/main" val="770851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176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New Hire  On-boarding Process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Sellers, Nancy</dc:creator>
  <cp:lastModifiedBy>Robinson, Lisa</cp:lastModifiedBy>
  <cp:revision>17</cp:revision>
  <cp:lastPrinted>2022-06-29T14:21:03Z</cp:lastPrinted>
  <dcterms:created xsi:type="dcterms:W3CDTF">2017-08-10T19:32:53Z</dcterms:created>
  <dcterms:modified xsi:type="dcterms:W3CDTF">2022-06-29T15:53:14Z</dcterms:modified>
</cp:coreProperties>
</file>